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1" r:id="rId10"/>
    <p:sldId id="276" r:id="rId11"/>
    <p:sldId id="277" r:id="rId12"/>
    <p:sldId id="278" r:id="rId13"/>
    <p:sldId id="282" r:id="rId14"/>
    <p:sldId id="272" r:id="rId15"/>
    <p:sldId id="279" r:id="rId16"/>
    <p:sldId id="280" r:id="rId17"/>
    <p:sldId id="281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042974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E6CC7D-FAED-A89F-0C79-43C97248F9B3}"/>
              </a:ext>
            </a:extLst>
          </p:cNvPr>
          <p:cNvSpPr txBox="1"/>
          <p:nvPr/>
        </p:nvSpPr>
        <p:spPr>
          <a:xfrm>
            <a:off x="1750675" y="3179710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7" y="1869685"/>
            <a:ext cx="53182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in the dark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sky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unnecessarily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- Overview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591671" y="1710667"/>
            <a:ext cx="6741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Two main scenarios with different elements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Night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Day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Less intuitive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experience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Stars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9" y="1676940"/>
            <a:ext cx="650851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star plot is based on: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506479" y="4891417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2951693" y="3866120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63" y="3018246"/>
            <a:ext cx="4876270" cy="23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85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Pollution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7" y="1658339"/>
            <a:ext cx="6273817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light pollution simulation is obtained with the 3D Perlin Noise technique.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coordinates used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x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y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time t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90" y="2005692"/>
            <a:ext cx="4663695" cy="265076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347BAC-B0B8-755E-44CC-E336D374BEC7}"/>
              </a:ext>
            </a:extLst>
          </p:cNvPr>
          <p:cNvSpPr txBox="1"/>
          <p:nvPr/>
        </p:nvSpPr>
        <p:spPr>
          <a:xfrm>
            <a:off x="506477" y="4357547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From the cone of visibility we gather information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density of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dominant colour</a:t>
            </a:r>
          </a:p>
        </p:txBody>
      </p:sp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617852" y="8698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Sky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26976" y="1702912"/>
            <a:ext cx="62476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It is obtained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617852" y="29475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532660" y="3780523"/>
            <a:ext cx="627381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617852" y="4447435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532660" y="5230926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Built with concentric rays each representing a scaled version of the sound amplitude spectrum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3656804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91508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03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OSC messages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interaction takes place in the main, and is made entirely with OSC messages. 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user interacts with the application with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application on any device where the app is available;</a:t>
            </a:r>
          </a:p>
          <a:p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sends three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adresses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which are the gyroscope, the accelerometer and the GPS, that are received by Processing and used to build the pointer.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DD9C83-8C73-29D7-BE69-05651A9F9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33" y="662516"/>
            <a:ext cx="2520871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446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1192</Words>
  <Application>Microsoft Macintosh PowerPoint</Application>
  <PresentationFormat>Widescreen</PresentationFormat>
  <Paragraphs>202</Paragraphs>
  <Slides>19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Federico Ceriola</cp:lastModifiedBy>
  <cp:revision>14</cp:revision>
  <dcterms:created xsi:type="dcterms:W3CDTF">2021-12-01T10:17:18Z</dcterms:created>
  <dcterms:modified xsi:type="dcterms:W3CDTF">2022-06-26T18:48:37Z</dcterms:modified>
</cp:coreProperties>
</file>